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403" r:id="rId2"/>
    <p:sldId id="414" r:id="rId3"/>
    <p:sldId id="272" r:id="rId4"/>
    <p:sldId id="404" r:id="rId5"/>
    <p:sldId id="256" r:id="rId6"/>
    <p:sldId id="396" r:id="rId7"/>
    <p:sldId id="406" r:id="rId8"/>
    <p:sldId id="382" r:id="rId9"/>
    <p:sldId id="275" r:id="rId10"/>
    <p:sldId id="433" r:id="rId11"/>
    <p:sldId id="276" r:id="rId12"/>
    <p:sldId id="367" r:id="rId13"/>
    <p:sldId id="434" r:id="rId14"/>
    <p:sldId id="285" r:id="rId15"/>
    <p:sldId id="274" r:id="rId16"/>
    <p:sldId id="263" r:id="rId17"/>
    <p:sldId id="264" r:id="rId18"/>
    <p:sldId id="260" r:id="rId19"/>
    <p:sldId id="313" r:id="rId20"/>
    <p:sldId id="262" r:id="rId21"/>
    <p:sldId id="319" r:id="rId22"/>
    <p:sldId id="395" r:id="rId23"/>
    <p:sldId id="316" r:id="rId24"/>
    <p:sldId id="409" r:id="rId25"/>
    <p:sldId id="430" r:id="rId26"/>
    <p:sldId id="270" r:id="rId27"/>
    <p:sldId id="398" r:id="rId28"/>
    <p:sldId id="387" r:id="rId29"/>
    <p:sldId id="399" r:id="rId30"/>
    <p:sldId id="450" r:id="rId31"/>
    <p:sldId id="385" r:id="rId32"/>
    <p:sldId id="412" r:id="rId33"/>
    <p:sldId id="410" r:id="rId34"/>
    <p:sldId id="315" r:id="rId35"/>
    <p:sldId id="389" r:id="rId36"/>
    <p:sldId id="400" r:id="rId37"/>
    <p:sldId id="384" r:id="rId38"/>
    <p:sldId id="388" r:id="rId39"/>
    <p:sldId id="441" r:id="rId40"/>
    <p:sldId id="447" r:id="rId41"/>
    <p:sldId id="443" r:id="rId42"/>
    <p:sldId id="442" r:id="rId43"/>
    <p:sldId id="451" r:id="rId44"/>
    <p:sldId id="445" r:id="rId45"/>
    <p:sldId id="444" r:id="rId46"/>
    <p:sldId id="415" r:id="rId47"/>
    <p:sldId id="416" r:id="rId48"/>
    <p:sldId id="417" r:id="rId49"/>
    <p:sldId id="314" r:id="rId50"/>
    <p:sldId id="322" r:id="rId51"/>
    <p:sldId id="298" r:id="rId52"/>
    <p:sldId id="299" r:id="rId53"/>
    <p:sldId id="300" r:id="rId54"/>
    <p:sldId id="418" r:id="rId55"/>
    <p:sldId id="429" r:id="rId56"/>
    <p:sldId id="323" r:id="rId57"/>
    <p:sldId id="292" r:id="rId58"/>
    <p:sldId id="318" r:id="rId59"/>
    <p:sldId id="324" r:id="rId60"/>
    <p:sldId id="317" r:id="rId61"/>
    <p:sldId id="326" r:id="rId62"/>
    <p:sldId id="325" r:id="rId63"/>
    <p:sldId id="327" r:id="rId64"/>
    <p:sldId id="328" r:id="rId65"/>
    <p:sldId id="420" r:id="rId66"/>
    <p:sldId id="268" r:id="rId67"/>
    <p:sldId id="421" r:id="rId68"/>
    <p:sldId id="331" r:id="rId69"/>
    <p:sldId id="332" r:id="rId70"/>
    <p:sldId id="405" r:id="rId71"/>
    <p:sldId id="397" r:id="rId72"/>
    <p:sldId id="330" r:id="rId73"/>
    <p:sldId id="333" r:id="rId74"/>
    <p:sldId id="422" r:id="rId75"/>
    <p:sldId id="335" r:id="rId76"/>
    <p:sldId id="336" r:id="rId77"/>
    <p:sldId id="337" r:id="rId78"/>
    <p:sldId id="423" r:id="rId79"/>
    <p:sldId id="339" r:id="rId80"/>
    <p:sldId id="436" r:id="rId81"/>
    <p:sldId id="446" r:id="rId82"/>
    <p:sldId id="438" r:id="rId83"/>
    <p:sldId id="439" r:id="rId84"/>
    <p:sldId id="440" r:id="rId85"/>
    <p:sldId id="448" r:id="rId86"/>
    <p:sldId id="449" r:id="rId87"/>
    <p:sldId id="437" r:id="rId88"/>
    <p:sldId id="435" r:id="rId89"/>
    <p:sldId id="431" r:id="rId90"/>
    <p:sldId id="425" r:id="rId91"/>
    <p:sldId id="427" r:id="rId92"/>
    <p:sldId id="428" r:id="rId93"/>
    <p:sldId id="453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67008"/>
  </p:normalViewPr>
  <p:slideViewPr>
    <p:cSldViewPr snapToGrid="0" snapToObjects="1">
      <p:cViewPr varScale="1">
        <p:scale>
          <a:sx n="101" d="100"/>
          <a:sy n="101" d="100"/>
        </p:scale>
        <p:origin x="2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1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depends on a specific data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property and when the state of this property changes. 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4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3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19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1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8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referred to as a composable, which exports the data and methods you want your components to have access to.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the composable into a component and add a setup() method, in which you can import the data and methods exported by the composable.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7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00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14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 like: buttons, header, footer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20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46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change 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a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 !!!</a:t>
            </a:r>
          </a:p>
          <a:p>
            <a:endParaRPr 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constructor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does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return?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returns a pair of values: 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that updates 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24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1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74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separate file with a proper name for example: </a:t>
            </a:r>
            <a:r>
              <a:rPr lang="en-US" dirty="0" err="1"/>
              <a:t>useStatesHooks.js</a:t>
            </a:r>
            <a:r>
              <a:rPr lang="en-US" dirty="0"/>
              <a:t>. This file contain the </a:t>
            </a:r>
            <a:r>
              <a:rPr lang="en-US" dirty="0" err="1"/>
              <a:t>useState</a:t>
            </a:r>
            <a:r>
              <a:rPr lang="en-US" dirty="0"/>
              <a:t> hooks which you want to share between components.</a:t>
            </a:r>
          </a:p>
          <a:p>
            <a:r>
              <a:rPr lang="en-US" dirty="0"/>
              <a:t>import this </a:t>
            </a:r>
            <a:r>
              <a:rPr lang="en-US" dirty="0" err="1"/>
              <a:t>useStatesHooks</a:t>
            </a:r>
            <a:r>
              <a:rPr lang="en-US" dirty="0"/>
              <a:t> into your </a:t>
            </a:r>
            <a:r>
              <a:rPr lang="en-US" dirty="0" err="1"/>
              <a:t>TeslaBattery.js</a:t>
            </a:r>
            <a:r>
              <a:rPr lang="en-US" dirty="0"/>
              <a:t> functional component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890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82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17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‘Hello Vue!’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6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3164236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@</a:t>
            </a:r>
            <a:r>
              <a:rPr lang="en-US" sz="3600" b="1" dirty="0" err="1"/>
              <a:t>EijgermansPeter</a:t>
            </a:r>
            <a:endParaRPr lang="en-US" sz="3600" b="1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Bootstrap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/>
              <a:t>var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Vue({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Bootstrap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>
                <a:solidFill>
                  <a:srgbClr val="00B050"/>
                </a:solidFill>
              </a:rPr>
              <a:t>Vue.createApp</a:t>
            </a:r>
            <a:r>
              <a:rPr lang="en-US" b="1" dirty="0"/>
              <a:t>(Counter).</a:t>
            </a:r>
            <a:r>
              <a:rPr lang="en-US" b="1" dirty="0">
                <a:solidFill>
                  <a:srgbClr val="00B050"/>
                </a:solidFill>
              </a:rPr>
              <a:t>mount</a:t>
            </a:r>
            <a:r>
              <a:rPr lang="en-US" b="1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22" name="Content Placeholder 21" descr="Text, letter&#10;&#10;Description automatically generated">
            <a:extLst>
              <a:ext uri="{FF2B5EF4-FFF2-40B4-BE49-F238E27FC236}">
                <a16:creationId xmlns:a16="http://schemas.microsoft.com/office/drawing/2014/main" id="{5CC20FF5-A637-BA4C-8BD3-6DECC51EC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34842" y="1554313"/>
            <a:ext cx="6462519" cy="5035214"/>
          </a:xfrm>
        </p:spPr>
      </p:pic>
    </p:spTree>
    <p:extLst>
      <p:ext uri="{BB962C8B-B14F-4D97-AF65-F5344CB8AC3E}">
        <p14:creationId xmlns:p14="http://schemas.microsoft.com/office/powerpoint/2010/main" val="5313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&lt;div&gt; Counter: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counter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98" y="-113366"/>
            <a:ext cx="11664602" cy="6971366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           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  <p:pic>
        <p:nvPicPr>
          <p:cNvPr id="6" name="Picture 5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1525D-7BA2-484C-920D-801E84FE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416070"/>
            <a:ext cx="3162300" cy="1384300"/>
          </a:xfrm>
          <a:prstGeom prst="rect">
            <a:avLst/>
          </a:prstGeo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4DF6437-E347-454E-BEE4-288627F9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149" y="1755381"/>
            <a:ext cx="4916832" cy="5167312"/>
          </a:xfrm>
        </p:spPr>
      </p:pic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E7D8-963A-5F40-8CA6-ECC1C8CD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4" y="1036842"/>
            <a:ext cx="4751654" cy="58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solidFill>
                  <a:schemeClr val="accent6"/>
                </a:solidFill>
              </a:rPr>
              <a:t>tesla object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>
                <a:solidFill>
                  <a:schemeClr val="accent6"/>
                </a:solidFill>
              </a:rPr>
              <a:t>Passing props to: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Show Dashboard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Explain Vue 3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B0F0"/>
                </a:solidFill>
              </a:rPr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414" y="3341052"/>
            <a:ext cx="537856" cy="53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34062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881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0969ABB-8396-5140-9B1A-925FAF51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639" y="1838325"/>
            <a:ext cx="7720016" cy="4654550"/>
          </a:xfrm>
        </p:spPr>
      </p:pic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8408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Child Component accepts a 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b="1" dirty="0" err="1">
                <a:highlight>
                  <a:srgbClr val="FFFF00"/>
                </a:highlight>
              </a:rPr>
              <a:t>modelValue</a:t>
            </a:r>
            <a:r>
              <a:rPr lang="en-US" dirty="0"/>
              <a:t> 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</a:t>
            </a:r>
            <a:r>
              <a:rPr lang="en-US" b="1" dirty="0" err="1"/>
              <a:t>update:modelValue</a:t>
            </a:r>
            <a:r>
              <a:rPr lang="en-US" dirty="0"/>
              <a:t> </a:t>
            </a:r>
            <a:r>
              <a:rPr lang="en-US" dirty="0">
                <a:highlight>
                  <a:srgbClr val="00FF00"/>
                </a:highlight>
              </a:rPr>
              <a:t>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29" y="1582371"/>
            <a:ext cx="5362223" cy="52756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61593" y="22561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7398578" y="1618052"/>
            <a:ext cx="495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prop: 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update:modelValue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4A1F9C-411C-7D45-AB94-69B9F003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6405" y="1285884"/>
            <a:ext cx="5632173" cy="5665287"/>
          </a:xfrm>
        </p:spPr>
      </p:pic>
    </p:spTree>
    <p:extLst>
      <p:ext uri="{BB962C8B-B14F-4D97-AF65-F5344CB8AC3E}">
        <p14:creationId xmlns:p14="http://schemas.microsoft.com/office/powerpoint/2010/main" val="141003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Composition API</a:t>
            </a:r>
            <a:endParaRPr lang="en-NL" sz="6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4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What and Why?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The organization of component logic</a:t>
            </a: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Reuse logic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64201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NL" sz="4800" b="1" dirty="0">
                <a:solidFill>
                  <a:srgbClr val="00B050"/>
                </a:solidFill>
                <a:latin typeface="+mn-lt"/>
              </a:rPr>
              <a:t>How?</a:t>
            </a:r>
            <a:endParaRPr lang="en-NL" sz="4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808" y="1838325"/>
            <a:ext cx="11949192" cy="4351338"/>
          </a:xfrm>
        </p:spPr>
        <p:txBody>
          <a:bodyPr/>
          <a:lstStyle/>
          <a:p>
            <a:endParaRPr lang="en-NL" dirty="0"/>
          </a:p>
          <a:p>
            <a:pPr marL="0" indent="0" algn="ctr">
              <a:buNone/>
            </a:pPr>
            <a:r>
              <a:rPr lang="en-US" dirty="0"/>
              <a:t>Create a new </a:t>
            </a:r>
            <a:r>
              <a:rPr lang="en-US" dirty="0" err="1"/>
              <a:t>javascript</a:t>
            </a:r>
            <a:r>
              <a:rPr lang="en-US" dirty="0"/>
              <a:t> file with logic = </a:t>
            </a:r>
            <a:r>
              <a:rPr lang="en-US" b="1" dirty="0">
                <a:solidFill>
                  <a:srgbClr val="00B050"/>
                </a:solidFill>
              </a:rPr>
              <a:t>Composable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Import the composable </a:t>
            </a:r>
            <a:r>
              <a:rPr lang="en-US" dirty="0"/>
              <a:t>into a </a:t>
            </a:r>
            <a:r>
              <a:rPr lang="en-US" i="1" dirty="0"/>
              <a:t>component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composable </a:t>
            </a:r>
            <a:r>
              <a:rPr lang="en-US" dirty="0"/>
              <a:t>in a </a:t>
            </a:r>
            <a:r>
              <a:rPr lang="en-US" b="1" dirty="0">
                <a:solidFill>
                  <a:srgbClr val="00B050"/>
                </a:solidFill>
              </a:rPr>
              <a:t>setup()-</a:t>
            </a:r>
            <a:r>
              <a:rPr lang="en-US" dirty="0"/>
              <a:t>function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58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E60-9B4A-B541-B4E7-F4EE7194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00B050"/>
                </a:solidFill>
              </a:rPr>
              <a:t>Tesla Stats Component – Vue 2 filters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35AE15-ACD7-5745-B3C4-E7ECA039D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268" y="1364015"/>
            <a:ext cx="7129463" cy="54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76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Composition API</a:t>
            </a:r>
          </a:p>
          <a:p>
            <a:pPr marL="0" indent="0" algn="ctr">
              <a:buNone/>
            </a:pPr>
            <a:r>
              <a:rPr lang="en-NL" sz="6600" b="1" dirty="0">
                <a:solidFill>
                  <a:srgbClr val="00B050"/>
                </a:solidFill>
              </a:rPr>
              <a:t>Vue 3</a:t>
            </a:r>
            <a:endParaRPr lang="en-NL" sz="6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95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5FE-81ED-6A4B-B2AA-3F57A1FA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Create a </a:t>
            </a:r>
            <a:r>
              <a:rPr lang="en-US" b="1" dirty="0" err="1">
                <a:solidFill>
                  <a:srgbClr val="00B050"/>
                </a:solidFill>
              </a:rPr>
              <a:t>javascript</a:t>
            </a:r>
            <a:r>
              <a:rPr lang="en-US" b="1" dirty="0">
                <a:solidFill>
                  <a:srgbClr val="00B050"/>
                </a:solidFill>
              </a:rPr>
              <a:t> file = Composable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C41A07D-F43A-424D-B06E-12E96F3D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050" y="2318544"/>
            <a:ext cx="4279900" cy="3365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CFEAA-D791-4649-BF1F-007B77415219}"/>
              </a:ext>
            </a:extLst>
          </p:cNvPr>
          <p:cNvSpPr txBox="1"/>
          <p:nvPr/>
        </p:nvSpPr>
        <p:spPr>
          <a:xfrm>
            <a:off x="2417736" y="2133878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NL" sz="2400" b="1" dirty="0"/>
              <a:t>ilters.js</a:t>
            </a:r>
          </a:p>
        </p:txBody>
      </p:sp>
    </p:spTree>
    <p:extLst>
      <p:ext uri="{BB962C8B-B14F-4D97-AF65-F5344CB8AC3E}">
        <p14:creationId xmlns:p14="http://schemas.microsoft.com/office/powerpoint/2010/main" val="2595987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6DD6-B148-B945-9757-1AA03174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3906A-E613-844C-B871-50845BD2A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032" y="0"/>
            <a:ext cx="9400782" cy="6989667"/>
          </a:xfrm>
        </p:spPr>
      </p:pic>
    </p:spTree>
    <p:extLst>
      <p:ext uri="{BB962C8B-B14F-4D97-AF65-F5344CB8AC3E}">
        <p14:creationId xmlns:p14="http://schemas.microsoft.com/office/powerpoint/2010/main" val="1940766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22401"/>
              </p:ext>
            </p:extLst>
          </p:nvPr>
        </p:nvGraphicFramePr>
        <p:xfrm>
          <a:off x="6981392" y="579519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Vue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            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 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/>
              <a:t>const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i="1" dirty="0" err="1">
                <a:solidFill>
                  <a:srgbClr val="00B0F0"/>
                </a:solidFill>
              </a:rPr>
              <a:t>className</a:t>
            </a:r>
            <a:r>
              <a:rPr lang="en-US" dirty="0"/>
              <a:t>=“header"&gt;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Tesla Battery Service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 err="1"/>
              <a:t>wheelsize</a:t>
            </a:r>
            <a:r>
              <a:rPr lang="en-US" sz="1125" dirty="0"/>
              <a:t>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</a:t>
            </a:r>
            <a:r>
              <a:rPr lang="en-US" sz="1125" b="1" dirty="0" err="1">
                <a:solidFill>
                  <a:schemeClr val="accent1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b="1" dirty="0"/>
          </a:p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00B0F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chemeClr val="bg1"/>
                </a:solidFill>
              </a:rPr>
              <a:t>Or 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rgbClr val="00B0F0"/>
                </a:solidFill>
                <a:highlight>
                  <a:srgbClr val="FFFF00"/>
                </a:highlight>
              </a:rPr>
              <a:t>React Hooks </a:t>
            </a:r>
            <a:r>
              <a:rPr lang="en-US" sz="3094" b="1" i="1" dirty="0">
                <a:solidFill>
                  <a:srgbClr val="00B0F0"/>
                </a:solidFill>
              </a:rPr>
              <a:t>!!!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  <a:noFill/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 err="1"/>
              <a:t>wheelsize</a:t>
            </a:r>
            <a:r>
              <a:rPr lang="en-US" sz="1125" dirty="0"/>
              <a:t>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const </a:t>
            </a:r>
            <a:r>
              <a:rPr lang="en-US" sz="1125" dirty="0">
                <a:solidFill>
                  <a:srgbClr val="00B0F0"/>
                </a:solidFill>
              </a:rPr>
              <a:t>config</a:t>
            </a:r>
            <a:r>
              <a:rPr lang="en-US" sz="1125" dirty="0"/>
              <a:t> = {…</a:t>
            </a:r>
            <a:r>
              <a:rPr lang="en-US" sz="1125" dirty="0" err="1"/>
              <a:t>this.state.</a:t>
            </a:r>
            <a:r>
              <a:rPr lang="en-US" sz="1125" b="1" dirty="0" err="1"/>
              <a:t>config</a:t>
            </a:r>
            <a:r>
              <a:rPr lang="en-US" sz="1125" b="1" dirty="0"/>
              <a:t> }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;    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</a:t>
            </a:r>
            <a:r>
              <a:rPr lang="en-US" sz="1125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config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[‘</a:t>
            </a:r>
            <a:r>
              <a:rPr lang="en-US" sz="1125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wheelsize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’] = size;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config.wheelsize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00B05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https://github.com/petereijgermans11/workshop-reactjs-vuejs</a:t>
            </a:r>
            <a:endParaRPr lang="en-US" altLang="nl-NL" sz="3200" b="1" dirty="0">
              <a:solidFill>
                <a:srgbClr val="00B05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4493572" y="5980837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@</a:t>
            </a:r>
            <a:r>
              <a:rPr lang="en-US" sz="3600" b="1" dirty="0" err="1"/>
              <a:t>EijgermansPeter</a:t>
            </a:r>
            <a:endParaRPr lang="en-US" sz="3600" b="1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b="1" dirty="0"/>
              <a:t>Hooks</a:t>
            </a:r>
            <a:r>
              <a:rPr lang="en-US" dirty="0"/>
              <a:t> are functions that let you “</a:t>
            </a:r>
            <a:r>
              <a:rPr lang="en-US" b="1" dirty="0"/>
              <a:t>hook</a:t>
            </a:r>
            <a:r>
              <a:rPr lang="en-US" dirty="0"/>
              <a:t> into” </a:t>
            </a:r>
            <a:r>
              <a:rPr lang="en-US" b="1" dirty="0"/>
              <a:t>React</a:t>
            </a:r>
            <a:r>
              <a:rPr lang="en-US" dirty="0"/>
              <a:t> state and lifecycle features from function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1562678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React Hooks?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Hooks let you split one component into smaller functions 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Easy testing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Reuse stateful logic </a:t>
            </a:r>
          </a:p>
        </p:txBody>
      </p:sp>
    </p:spTree>
    <p:extLst>
      <p:ext uri="{BB962C8B-B14F-4D97-AF65-F5344CB8AC3E}">
        <p14:creationId xmlns:p14="http://schemas.microsoft.com/office/powerpoint/2010/main" val="2877625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useState</a:t>
            </a:r>
            <a:r>
              <a:rPr lang="en-US" b="1" dirty="0"/>
              <a:t>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708" y="1457862"/>
            <a:ext cx="4825569" cy="5385722"/>
          </a:xfrm>
        </p:spPr>
        <p:txBody>
          <a:bodyPr>
            <a:no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solidFill>
                  <a:srgbClr val="00B0F0"/>
                </a:solidFill>
              </a:rPr>
              <a:t>class</a:t>
            </a:r>
            <a:r>
              <a:rPr lang="en-US" sz="1600" b="1" dirty="0"/>
              <a:t> </a:t>
            </a:r>
            <a:r>
              <a:rPr lang="en-US" sz="1600" b="1" dirty="0" err="1"/>
              <a:t>TeslaBattery</a:t>
            </a:r>
            <a:r>
              <a:rPr lang="en-US" sz="1600" b="1" dirty="0"/>
              <a:t> extends </a:t>
            </a:r>
            <a:r>
              <a:rPr lang="en-US" sz="1600" b="1" dirty="0" err="1"/>
              <a:t>React.Component</a:t>
            </a:r>
            <a:r>
              <a:rPr lang="en-US" sz="1600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>
              <a:solidFill>
                <a:srgbClr val="FF0000"/>
              </a:solidFill>
            </a:endParaRP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0000"/>
                </a:solidFill>
              </a:rPr>
              <a:t>constructor</a:t>
            </a:r>
            <a:r>
              <a:rPr lang="en-US" sz="2000" b="1" dirty="0"/>
              <a:t>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super(props);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this.state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=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</a:t>
            </a:r>
            <a:r>
              <a:rPr lang="en-US" sz="2000" b="1" dirty="0" err="1"/>
              <a:t>carstats</a:t>
            </a:r>
            <a:r>
              <a:rPr lang="en-US" sz="2000" b="1" dirty="0"/>
              <a:t>: [],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config: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A2FBF6-AB43-254B-A2AA-04FBB28E7C09}"/>
              </a:ext>
            </a:extLst>
          </p:cNvPr>
          <p:cNvSpPr txBox="1">
            <a:spLocks/>
          </p:cNvSpPr>
          <p:nvPr/>
        </p:nvSpPr>
        <p:spPr>
          <a:xfrm>
            <a:off x="5656881" y="1293684"/>
            <a:ext cx="6535120" cy="485775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rmAutofit/>
          </a:bodyPr>
          <a:lstStyle>
            <a:lvl1pPr marL="312528" marR="0" lvl="0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00B0F0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 err="1"/>
              <a:t>TeslaBattery</a:t>
            </a:r>
            <a:r>
              <a:rPr lang="en-US" sz="2000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</a:t>
            </a:r>
            <a:r>
              <a:rPr lang="en-US" sz="2000" b="1" dirty="0" err="1"/>
              <a:t>carstats</a:t>
            </a:r>
            <a:r>
              <a:rPr lang="en-US" sz="2000" b="1" dirty="0"/>
              <a:t>, </a:t>
            </a:r>
            <a:r>
              <a:rPr lang="en-US" sz="2000" dirty="0" err="1">
                <a:solidFill>
                  <a:srgbClr val="00B0F0"/>
                </a:solidFill>
              </a:rPr>
              <a:t>setCarstats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( [ ] )</a:t>
            </a:r>
            <a:r>
              <a:rPr lang="en-US" sz="2000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[config, </a:t>
            </a:r>
            <a:r>
              <a:rPr lang="en-US" sz="2000" dirty="0" err="1">
                <a:solidFill>
                  <a:srgbClr val="00B0F0"/>
                </a:solidFill>
              </a:rPr>
              <a:t>setConfig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/>
              <a:t>({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});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9AE98D4-99A7-9A48-9FA8-C4E55D6F4F26}"/>
              </a:ext>
            </a:extLst>
          </p:cNvPr>
          <p:cNvSpPr/>
          <p:nvPr/>
        </p:nvSpPr>
        <p:spPr>
          <a:xfrm>
            <a:off x="4283266" y="34164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27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Replace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class </a:t>
            </a:r>
            <a:r>
              <a:rPr lang="en-US" b="1" dirty="0" err="1"/>
              <a:t>TeslaBattery</a:t>
            </a:r>
            <a:r>
              <a:rPr lang="en-US" b="1" dirty="0"/>
              <a:t> extends </a:t>
            </a:r>
            <a:r>
              <a:rPr lang="en-US" b="1" dirty="0" err="1"/>
              <a:t>React.Component</a:t>
            </a:r>
            <a:r>
              <a:rPr lang="en-US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en-US" b="1" dirty="0" err="1"/>
              <a:t>statsUpdate</a:t>
            </a:r>
            <a:r>
              <a:rPr lang="en-US" b="1" dirty="0"/>
              <a:t>()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 ( </a:t>
            </a:r>
            <a:r>
              <a:rPr lang="en-US" b="1" dirty="0"/>
              <a:t>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</a:t>
            </a:r>
            <a:r>
              <a:rPr lang="en-US" b="1" dirty="0" err="1">
                <a:solidFill>
                  <a:srgbClr val="00B0F0"/>
                </a:solidFill>
              </a:rPr>
              <a:t>carstats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r>
              <a:rPr lang="en-US" b="1" dirty="0" err="1">
                <a:solidFill>
                  <a:srgbClr val="00B0F0"/>
                </a:solidFill>
              </a:rPr>
              <a:t>this.calculateStats</a:t>
            </a:r>
            <a:r>
              <a:rPr lang="en-US" b="1" dirty="0">
                <a:solidFill>
                  <a:srgbClr val="00B0F0"/>
                </a:solidFill>
              </a:rPr>
              <a:t>( </a:t>
            </a:r>
            <a:r>
              <a:rPr lang="en-US" b="1" dirty="0" err="1">
                <a:solidFill>
                  <a:srgbClr val="00B0F0"/>
                </a:solidFill>
              </a:rPr>
              <a:t>carModels</a:t>
            </a:r>
            <a:r>
              <a:rPr lang="en-US" b="1" dirty="0">
                <a:solidFill>
                  <a:srgbClr val="00B0F0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this.state.config</a:t>
            </a:r>
            <a:r>
              <a:rPr lang="en-US" b="1" dirty="0">
                <a:solidFill>
                  <a:srgbClr val="00B0F0"/>
                </a:solidFill>
              </a:rPr>
              <a:t> 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 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16906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With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857750"/>
          </a:xfrm>
        </p:spPr>
        <p:txBody>
          <a:bodyPr>
            <a:norm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function </a:t>
            </a:r>
            <a:r>
              <a:rPr lang="en-US" b="1" dirty="0" err="1"/>
              <a:t>TeslaBattery</a:t>
            </a:r>
            <a:r>
              <a:rPr lang="en-US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[</a:t>
            </a:r>
            <a:r>
              <a:rPr lang="en-US" b="1" dirty="0" err="1"/>
              <a:t>carstats</a:t>
            </a:r>
            <a:r>
              <a:rPr lang="en-US" b="1" dirty="0"/>
              <a:t>,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] = </a:t>
            </a:r>
            <a:r>
              <a:rPr lang="en-US" b="1" dirty="0" err="1">
                <a:solidFill>
                  <a:srgbClr val="00B0F0"/>
                </a:solidFill>
              </a:rPr>
              <a:t>useState</a:t>
            </a:r>
            <a:r>
              <a:rPr lang="en-US" b="1" dirty="0">
                <a:solidFill>
                  <a:srgbClr val="00B0F0"/>
                </a:solidFill>
              </a:rPr>
              <a:t>([])</a:t>
            </a:r>
            <a:r>
              <a:rPr lang="en-US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statsUpdate</a:t>
            </a:r>
            <a:r>
              <a:rPr lang="en-US" b="1" dirty="0"/>
              <a:t> = ( ) =&gt;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'P100D’];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       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( </a:t>
            </a:r>
            <a:r>
              <a:rPr lang="en-US" b="1" dirty="0" err="1"/>
              <a:t>calculateStats</a:t>
            </a:r>
            <a:r>
              <a:rPr lang="en-US" b="1" dirty="0"/>
              <a:t> ( </a:t>
            </a:r>
            <a:r>
              <a:rPr lang="en-US" b="1" dirty="0" err="1"/>
              <a:t>carModels</a:t>
            </a:r>
            <a:r>
              <a:rPr lang="en-US" b="1" dirty="0"/>
              <a:t>, config ));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99143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5828-A693-8B43-B450-10E52DC4C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 dirty="0"/>
              <a:t>How to reuse your hooks?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EA5ED-C5DA-D24A-ACF4-2F3BAC6DD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NL" dirty="0">
                <a:solidFill>
                  <a:srgbClr val="00B0F0"/>
                </a:solidFill>
              </a:rPr>
              <a:t>Create a separate javascript-file</a:t>
            </a:r>
          </a:p>
          <a:p>
            <a:pPr marL="127244" indent="0" algn="ctr">
              <a:buNone/>
            </a:pPr>
            <a:endParaRPr lang="en-US" dirty="0"/>
          </a:p>
          <a:p>
            <a:pPr marL="127244" indent="0" algn="ctr">
              <a:buNone/>
            </a:pPr>
            <a:r>
              <a:rPr lang="en-US" dirty="0">
                <a:solidFill>
                  <a:schemeClr val="accent1"/>
                </a:solidFill>
              </a:rPr>
              <a:t>Import this file into your </a:t>
            </a:r>
            <a:r>
              <a:rPr lang="en-US" dirty="0" err="1">
                <a:solidFill>
                  <a:schemeClr val="accent1"/>
                </a:solidFill>
              </a:rPr>
              <a:t>TeslaBattery.js</a:t>
            </a:r>
            <a:r>
              <a:rPr lang="en-US" dirty="0">
                <a:solidFill>
                  <a:schemeClr val="accent1"/>
                </a:solidFill>
              </a:rPr>
              <a:t> functional component</a:t>
            </a:r>
            <a:endParaRPr lang="en-NL" dirty="0">
              <a:solidFill>
                <a:schemeClr val="accent1"/>
              </a:solidFill>
            </a:endParaRPr>
          </a:p>
          <a:p>
            <a:pPr marL="127244" indent="0">
              <a:buNone/>
            </a:pPr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57703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C84831-45D4-9E4A-B796-9E591E933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4699000"/>
            <a:ext cx="5918200" cy="12319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04B42A-06A7-4249-BE9E-24886DC13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552450"/>
            <a:ext cx="5969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942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DZone</a:t>
            </a:r>
            <a:r>
              <a:rPr lang="en-US" dirty="0"/>
              <a:t> 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See article: </a:t>
            </a:r>
          </a:p>
          <a:p>
            <a:pPr marL="127244" indent="0">
              <a:buNone/>
            </a:pP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dzone.com</a:t>
            </a:r>
            <a:r>
              <a:rPr lang="en-US" dirty="0">
                <a:solidFill>
                  <a:srgbClr val="00B0F0"/>
                </a:solidFill>
              </a:rPr>
              <a:t>/articles/steps-to-convert-the-react-tesla-battery-range-calc-to-func-comp-with-hooks</a:t>
            </a:r>
          </a:p>
        </p:txBody>
      </p:sp>
    </p:spTree>
    <p:extLst>
      <p:ext uri="{BB962C8B-B14F-4D97-AF65-F5344CB8AC3E}">
        <p14:creationId xmlns:p14="http://schemas.microsoft.com/office/powerpoint/2010/main" val="13409938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4039551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34A3C8-AE2E-FA48-8175-8B3A3AB8723A}"/>
              </a:ext>
            </a:extLst>
          </p:cNvPr>
          <p:cNvSpPr/>
          <p:nvPr/>
        </p:nvSpPr>
        <p:spPr>
          <a:xfrm>
            <a:off x="3048000" y="-10882610"/>
            <a:ext cx="6096000" cy="286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Helvetica" pitchFamily="2" charset="0"/>
              </a:rPr>
              <a:t>VUE 3</a:t>
            </a:r>
            <a:endParaRPr lang="en-US" dirty="0">
              <a:latin typeface="Helvetica" pitchFamily="2" charset="0"/>
            </a:endParaRP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b="1" dirty="0">
                <a:latin typeface="Helvetica" pitchFamily="2" charset="0"/>
              </a:rPr>
              <a:t>-  Service</a:t>
            </a:r>
            <a:r>
              <a:rPr lang="en-US" dirty="0">
                <a:latin typeface="Helvetica" pitchFamily="2" charset="0"/>
              </a:rPr>
              <a:t> —&gt; </a:t>
            </a:r>
            <a:r>
              <a:rPr lang="en-US" dirty="0" err="1">
                <a:latin typeface="Helvetica" pitchFamily="2" charset="0"/>
              </a:rPr>
              <a:t>MockData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 This service has a  </a:t>
            </a:r>
            <a:r>
              <a:rPr lang="en-US" b="1" dirty="0" err="1">
                <a:solidFill>
                  <a:srgbClr val="000000"/>
                </a:solidFill>
                <a:latin typeface="Helvetica" pitchFamily="2" charset="0"/>
              </a:rPr>
              <a:t>getModelData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()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method </a:t>
            </a:r>
          </a:p>
          <a:p>
            <a:r>
              <a:rPr lang="en-US" dirty="0">
                <a:latin typeface="Helvetica" pitchFamily="2" charset="0"/>
              </a:rPr>
              <a:t>—————————</a:t>
            </a:r>
          </a:p>
          <a:p>
            <a:br>
              <a:rPr lang="en-US" dirty="0">
                <a:latin typeface="Helvetica" pitchFamily="2" charset="0"/>
              </a:rPr>
            </a:br>
            <a:endParaRPr lang="en-US" dirty="0"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Components -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-&gt; Allows you to break your application into smaller, reusable pieces like: buttons, header, footer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————————————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Helvetica" pitchFamily="2" charset="0"/>
              </a:rPr>
              <a:t>Container components</a:t>
            </a:r>
            <a:r>
              <a:rPr lang="en-US" u="sng" dirty="0">
                <a:solidFill>
                  <a:srgbClr val="000000"/>
                </a:solidFill>
                <a:latin typeface="Helvetica" pitchFamily="2" charset="0"/>
              </a:rPr>
              <a:t>: 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•Provides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Data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 and managing the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State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Passing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this data via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props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to child components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•Performing </a:t>
            </a:r>
            <a:r>
              <a:rPr lang="en-US" b="1" i="1" dirty="0">
                <a:solidFill>
                  <a:srgbClr val="000000"/>
                </a:solidFill>
                <a:latin typeface="Helvetica" pitchFamily="2" charset="0"/>
              </a:rPr>
              <a:t>actions/logic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via callback functions (to change the state)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Helvetica" pitchFamily="2" charset="0"/>
              </a:rPr>
              <a:t>Presentational components: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•Dump components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Buttons, inputs, headers, rendering images (example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TeslaCar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rendering car - image)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Receive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data via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props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data to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parent components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through an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event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u="sng" dirty="0">
                <a:solidFill>
                  <a:srgbClr val="000000"/>
                </a:solidFill>
                <a:latin typeface="Helvetica" pitchFamily="2" charset="0"/>
              </a:rPr>
              <a:t>Advantages: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•Reusability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•Dumb components are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easier to test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•Easier to understand and maintain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————————————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Data from the 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data ()-function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can be easily rendered through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data binding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Example: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assign the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logo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to the 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src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-attribute, via attribute binding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see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img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-tag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colon !!!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—————————————————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The 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computed property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 contains the functions that are cached. That is, such a function is only executed if it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depends on a specific data 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property and when the state of this property changes. </a:t>
            </a: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Example: stats-function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This ‘stats-function’ filters the maximum battery range per Tesla model from the model data. 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This maximum battery range is based on user input …..</a:t>
            </a: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 And this stats()-function is only executed if this 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user input changes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—————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REACT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JSX ???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Header is a functional comp —&gt; Arrow function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What does </a:t>
            </a:r>
            <a:r>
              <a:rPr lang="en-US" b="1" dirty="0" err="1">
                <a:solidFill>
                  <a:srgbClr val="000000"/>
                </a:solidFill>
                <a:latin typeface="Helvetica" pitchFamily="2" charset="0"/>
              </a:rPr>
              <a:t>useState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 return?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 It returns a pair of values: the 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current state 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and a</a:t>
            </a:r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 function that updates it</a:t>
            </a: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.</a:t>
            </a: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————————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Facebook. </a:t>
            </a:r>
            <a:r>
              <a:rPr lang="en-US" b="1" dirty="0">
                <a:solidFill>
                  <a:srgbClr val="4D5055"/>
                </a:solidFill>
                <a:latin typeface="Arial" panose="020B0604020202020204" pitchFamily="34" charset="0"/>
              </a:rPr>
              <a:t>Facebook</a:t>
            </a:r>
            <a:r>
              <a:rPr lang="en-US" dirty="0">
                <a:solidFill>
                  <a:srgbClr val="3C4044"/>
                </a:solidFill>
                <a:latin typeface="Arial" panose="020B0604020202020204" pitchFamily="34" charset="0"/>
              </a:rPr>
              <a:t>, Instagram and </a:t>
            </a:r>
            <a:r>
              <a:rPr lang="en-US" dirty="0" err="1">
                <a:solidFill>
                  <a:srgbClr val="3C4044"/>
                </a:solidFill>
                <a:latin typeface="Arial" panose="020B0604020202020204" pitchFamily="34" charset="0"/>
              </a:rPr>
              <a:t>Whatsapp</a:t>
            </a:r>
            <a:r>
              <a:rPr lang="en-US" dirty="0">
                <a:solidFill>
                  <a:srgbClr val="3C4044"/>
                </a:solidFill>
                <a:latin typeface="Arial" panose="020B0604020202020204" pitchFamily="34" charset="0"/>
              </a:rPr>
              <a:t> is developed with </a:t>
            </a:r>
            <a:r>
              <a:rPr lang="en-US" b="1" dirty="0">
                <a:solidFill>
                  <a:srgbClr val="4D5055"/>
                </a:solidFill>
                <a:latin typeface="Arial" panose="020B0604020202020204" pitchFamily="34" charset="0"/>
              </a:rPr>
              <a:t>ReactJS</a:t>
            </a:r>
            <a:endParaRPr lang="en-US" dirty="0">
              <a:solidFill>
                <a:srgbClr val="3C4044"/>
              </a:solidFill>
              <a:latin typeface="Arial" panose="020B0604020202020204" pitchFamily="34" charset="0"/>
            </a:endParaRPr>
          </a:p>
          <a:p>
            <a:br>
              <a:rPr lang="en-US" dirty="0">
                <a:solidFill>
                  <a:srgbClr val="4D5055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4D5055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B2B2B"/>
                </a:solidFill>
                <a:latin typeface="Arial" panose="020B0604020202020204" pitchFamily="34" charset="0"/>
              </a:rPr>
              <a:t>maintained by Facebook</a:t>
            </a:r>
          </a:p>
          <a:p>
            <a:br>
              <a:rPr lang="en-US" dirty="0">
                <a:solidFill>
                  <a:srgbClr val="000000"/>
                </a:solidFill>
                <a:latin typeface="Helvetica" pitchFamily="2" charset="0"/>
              </a:rPr>
            </a:b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8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19562</TotalTime>
  <Words>5705</Words>
  <Application>Microsoft Macintosh PowerPoint</Application>
  <PresentationFormat>Widescreen</PresentationFormat>
  <Paragraphs>894</Paragraphs>
  <Slides>93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</vt:lpstr>
      <vt:lpstr>Helvetica Neue</vt:lpstr>
      <vt:lpstr>Wingdings</vt:lpstr>
      <vt:lpstr>Office Theme</vt:lpstr>
      <vt:lpstr>Peter Eijgermans</vt:lpstr>
      <vt:lpstr>PowerPoint Presentation</vt:lpstr>
      <vt:lpstr>Agenda</vt:lpstr>
      <vt:lpstr>PowerPoint Presentation</vt:lpstr>
      <vt:lpstr>Building Tesla’s Battery Range Calculator with Vue 3</vt:lpstr>
      <vt:lpstr>PowerPoint Presentation</vt:lpstr>
      <vt:lpstr>PowerPoint Presentation</vt:lpstr>
      <vt:lpstr>PowerPoint Presentation</vt:lpstr>
      <vt:lpstr>PowerPoint Presentation</vt:lpstr>
      <vt:lpstr>Bootstrap Vue 2 with root Vue instance</vt:lpstr>
      <vt:lpstr>Basics Vue 2</vt:lpstr>
      <vt:lpstr>Bootstrap Vue 3 with createApp</vt:lpstr>
      <vt:lpstr>Basics Vue 3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Tesla Battery Component Passing props to: Tesla Stats Component</vt:lpstr>
      <vt:lpstr>Passing props to child components</vt:lpstr>
      <vt:lpstr>Receiving data in Tesla Stats Component</vt:lpstr>
      <vt:lpstr>Components are like JavaScript functions</vt:lpstr>
      <vt:lpstr>PowerPoint Presentation</vt:lpstr>
      <vt:lpstr>2-way databinding</vt:lpstr>
      <vt:lpstr>Requirements v-model</vt:lpstr>
      <vt:lpstr>PowerPoint Presentation</vt:lpstr>
      <vt:lpstr>v-model  Tesla Battery to Tesla Counter</vt:lpstr>
      <vt:lpstr>v-model in Tesla Counter Component </vt:lpstr>
      <vt:lpstr>PowerPoint Presentation</vt:lpstr>
      <vt:lpstr>Composition API</vt:lpstr>
      <vt:lpstr>How?</vt:lpstr>
      <vt:lpstr>Tesla Stats Component – Vue 2 filters</vt:lpstr>
      <vt:lpstr>PowerPoint Presentation</vt:lpstr>
      <vt:lpstr>Create a javascript file = Composable</vt:lpstr>
      <vt:lpstr>PowerPoint Presentation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React Hooks</vt:lpstr>
      <vt:lpstr>Why React Hooks?</vt:lpstr>
      <vt:lpstr>useState hook</vt:lpstr>
      <vt:lpstr>Replace this.setState()</vt:lpstr>
      <vt:lpstr>With setCarstats</vt:lpstr>
      <vt:lpstr>How to reuse your hooks?</vt:lpstr>
      <vt:lpstr>PowerPoint Presentation</vt:lpstr>
      <vt:lpstr>DZone React Hooks</vt:lpstr>
      <vt:lpstr>Comparison</vt:lpstr>
      <vt:lpstr>PowerPoint Presentation</vt:lpstr>
      <vt:lpstr>Similarities</vt:lpstr>
      <vt:lpstr>Links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302</cp:revision>
  <dcterms:created xsi:type="dcterms:W3CDTF">2018-10-28T14:47:35Z</dcterms:created>
  <dcterms:modified xsi:type="dcterms:W3CDTF">2021-06-09T18:33:22Z</dcterms:modified>
</cp:coreProperties>
</file>